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girlguiding.rightmarket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irlguiding.rightmarket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or 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, treemap chart&#10;&#10;Description automatically generated">
            <a:extLst>
              <a:ext uri="{FF2B5EF4-FFF2-40B4-BE49-F238E27FC236}">
                <a16:creationId xmlns:a16="http://schemas.microsoft.com/office/drawing/2014/main" id="{6939A496-C9D6-0FD1-F6B7-9A07AFD8F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84200"/>
          </a:xfrm>
          <a:prstGeom prst="rect">
            <a:avLst/>
          </a:prstGeom>
        </p:spPr>
      </p:pic>
      <p:pic>
        <p:nvPicPr>
          <p:cNvPr id="4" name="Picture 3" descr="Chart, treemap chart&#10;&#10;Description automatically generated">
            <a:extLst>
              <a:ext uri="{FF2B5EF4-FFF2-40B4-BE49-F238E27FC236}">
                <a16:creationId xmlns:a16="http://schemas.microsoft.com/office/drawing/2014/main" id="{3A054547-C6F2-8A4A-BD6F-6A0E25758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8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99614D-B8FE-E0E3-A49B-4F751C3CB174}"/>
              </a:ext>
            </a:extLst>
          </p:cNvPr>
          <p:cNvSpPr txBox="1"/>
          <p:nvPr userDrawn="1"/>
        </p:nvSpPr>
        <p:spPr>
          <a:xfrm>
            <a:off x="2905739" y="2678445"/>
            <a:ext cx="6698975" cy="37685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108000" algn="l"/>
            <a:r>
              <a:rPr lang="en-GB" sz="2400" dirty="0">
                <a:solidFill>
                  <a:schemeClr val="bg1"/>
                </a:solidFill>
              </a:rPr>
              <a:t>Replace this text box with your local, county, or country and region logo. To download yours in white go to the Girlguiding</a:t>
            </a:r>
            <a:r>
              <a:rPr lang="en-GB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online design centre &gt;</a:t>
            </a:r>
            <a:endParaRPr lang="en-GB" sz="2400" dirty="0">
              <a:solidFill>
                <a:schemeClr val="bg1"/>
              </a:solidFill>
            </a:endParaRPr>
          </a:p>
          <a:p>
            <a:pPr marL="108000" algn="l"/>
            <a:endParaRPr lang="en-GB" sz="2400" dirty="0">
              <a:solidFill>
                <a:schemeClr val="bg1"/>
              </a:solidFill>
            </a:endParaRPr>
          </a:p>
          <a:p>
            <a:pPr marL="108000" algn="l"/>
            <a:r>
              <a:rPr lang="en-GB" sz="2400" dirty="0">
                <a:solidFill>
                  <a:schemeClr val="bg1"/>
                </a:solidFill>
              </a:rPr>
              <a:t>To edit this slide, go to the toolbar and click view &gt; slide master view and edit this slide.</a:t>
            </a:r>
          </a:p>
          <a:p>
            <a:pPr marL="108000" algn="l"/>
            <a:endParaRPr lang="en-GB" sz="2400" dirty="0">
              <a:solidFill>
                <a:schemeClr val="bg1"/>
              </a:solidFill>
            </a:endParaRPr>
          </a:p>
          <a:p>
            <a:pPr marL="108000" algn="l"/>
            <a:r>
              <a:rPr lang="en-GB" sz="2400" dirty="0">
                <a:solidFill>
                  <a:schemeClr val="bg1"/>
                </a:solidFill>
              </a:rPr>
              <a:t>You can use this as the first and last slide in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80862360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4729" y="1666843"/>
            <a:ext cx="7282542" cy="2008414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4729" y="3729685"/>
            <a:ext cx="7282542" cy="104551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 descr="Chart, treemap chart&#10;&#10;Description automatically generated">
            <a:extLst>
              <a:ext uri="{FF2B5EF4-FFF2-40B4-BE49-F238E27FC236}">
                <a16:creationId xmlns:a16="http://schemas.microsoft.com/office/drawing/2014/main" id="{49CC46C4-8635-55EC-7A44-E88B66CE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84200"/>
          </a:xfrm>
          <a:prstGeom prst="rect">
            <a:avLst/>
          </a:prstGeom>
        </p:spPr>
      </p:pic>
      <p:pic>
        <p:nvPicPr>
          <p:cNvPr id="7" name="Picture 6" descr="Chart, treemap chart&#10;&#10;Description automatically generated">
            <a:extLst>
              <a:ext uri="{FF2B5EF4-FFF2-40B4-BE49-F238E27FC236}">
                <a16:creationId xmlns:a16="http://schemas.microsoft.com/office/drawing/2014/main" id="{E9FEFEE3-DCE8-707B-4DF9-B6789E530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84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785FCE-6010-9682-F262-FBED486DD86F}"/>
              </a:ext>
            </a:extLst>
          </p:cNvPr>
          <p:cNvSpPr txBox="1"/>
          <p:nvPr userDrawn="1"/>
        </p:nvSpPr>
        <p:spPr>
          <a:xfrm>
            <a:off x="2363856" y="4996873"/>
            <a:ext cx="7464287" cy="12515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Replace this text box with your local, county, or country and region logo. To download yours in white go to the Girlguiding</a:t>
            </a:r>
            <a:r>
              <a:rPr lang="en-GB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online design centre &gt;</a:t>
            </a:r>
            <a:endParaRPr lang="en-GB" sz="1600" dirty="0">
              <a:solidFill>
                <a:schemeClr val="bg1"/>
              </a:solidFill>
            </a:endParaRPr>
          </a:p>
          <a:p>
            <a:pPr marL="108000" algn="l"/>
            <a:endParaRPr lang="en-GB" sz="1600" dirty="0">
              <a:solidFill>
                <a:schemeClr val="bg1"/>
              </a:solidFill>
            </a:endParaRPr>
          </a:p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To edit this side, go to the toolbar and click view &gt; slide master view and edit this slide.</a:t>
            </a:r>
          </a:p>
          <a:p>
            <a:pPr marL="108000" algn="l"/>
            <a:endParaRPr lang="en-GB" sz="1600" dirty="0">
              <a:solidFill>
                <a:schemeClr val="bg1"/>
              </a:solidFill>
            </a:endParaRPr>
          </a:p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You should use this slide to introduce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418343271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246557-6F31-88C5-A983-16CD7C60F4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11376025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56427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1412875"/>
            <a:ext cx="5383212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2" y="1412875"/>
            <a:ext cx="5383212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787A0C-7E24-FD7E-8658-2553C0A0E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11376025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3797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" y="1412875"/>
            <a:ext cx="3600000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6000" y="1412875"/>
            <a:ext cx="3600000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787A0C-7E24-FD7E-8658-2553C0A0E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11376025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42FE734-AFE0-B1F3-CC1B-3E3E2CF01ED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84012" y="1412875"/>
            <a:ext cx="3600000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6879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3428999"/>
            <a:ext cx="2520000" cy="2447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9996" y="3428999"/>
            <a:ext cx="2520000" cy="2447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787A0C-7E24-FD7E-8658-2553C0A0E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11376025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42FE734-AFE0-B1F3-CC1B-3E3E2CF01ED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12004" y="3428999"/>
            <a:ext cx="2520000" cy="2447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E114FC7-0CEF-78EA-81D5-13F90443981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264012" y="3439947"/>
            <a:ext cx="2520000" cy="2447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D6E4806-EF51-7738-5081-35DBFB7F26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988" y="1412875"/>
            <a:ext cx="2519362" cy="1670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985B9A86-D016-E2F8-6DC8-3EC679C890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359996" y="1412875"/>
            <a:ext cx="2519362" cy="1670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A036BBBE-770C-5CC6-080F-DD0A384DE6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12004" y="1412875"/>
            <a:ext cx="2519362" cy="1670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855CEC3F-086A-C921-AB4B-5EBE1EABAD1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64012" y="1412875"/>
            <a:ext cx="2519362" cy="1670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91490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C9216FF-057F-8EAE-8162-02FB4659A5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1" y="0"/>
            <a:ext cx="6096000" cy="61658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404813"/>
            <a:ext cx="5383212" cy="395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1412875"/>
            <a:ext cx="5383212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787A0C-7E24-FD7E-8658-2553C0A0E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800100"/>
            <a:ext cx="5383212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031449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C9216FF-057F-8EAE-8162-02FB4659A5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4401" y="0"/>
            <a:ext cx="4064400" cy="3085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3250800" cy="395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" y="1412875"/>
            <a:ext cx="3250800" cy="4464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787A0C-7E24-FD7E-8658-2553C0A0E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3250800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91705A0C-7A0E-6607-8870-DDEFC81BF9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7600" y="0"/>
            <a:ext cx="4064400" cy="30852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3AC78D3-BC67-6E65-8CC6-FA23B778A62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64401" y="3080649"/>
            <a:ext cx="4064400" cy="308520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49D3DEDB-3F21-2EEC-B1F9-33EF96CEA4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27600" y="3080649"/>
            <a:ext cx="4064400" cy="3085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26051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34F8-2641-2C85-C24D-73F6519B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E0890B-4FD4-B03A-C10B-4677DD535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0A4E0-7E5C-2243-D0D1-122F0A8B7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C8E6F-5C40-8F8F-62DE-E4DAF4E2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4974956-8EEE-EB6A-41FF-7C75E1B66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800100"/>
            <a:ext cx="11376025" cy="395287"/>
          </a:xfrm>
        </p:spPr>
        <p:txBody>
          <a:bodyPr/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5EC3117-C9EE-B5F5-EEC4-ED8F77FE2B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989" y="1412875"/>
            <a:ext cx="11376024" cy="44640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4790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quote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BBBA-B749-218C-54ED-3B48437A00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700" y="1196975"/>
            <a:ext cx="7170868" cy="4464050"/>
          </a:xfrm>
        </p:spPr>
        <p:txBody>
          <a:bodyPr anchor="t"/>
          <a:lstStyle>
            <a:lvl1pPr>
              <a:lnSpc>
                <a:spcPct val="100000"/>
              </a:lnSpc>
              <a:defRPr sz="5400" b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6F8DFB4-25B9-791E-A6B1-8526EEBDB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010" y="5259426"/>
            <a:ext cx="1374069" cy="1374069"/>
          </a:xfrm>
          <a:prstGeom prst="rect">
            <a:avLst/>
          </a:prstGeom>
        </p:spPr>
      </p:pic>
      <p:pic>
        <p:nvPicPr>
          <p:cNvPr id="5" name="Picture 4" descr="Icon&#10;&#10;Description automatically generated with medium confidence">
            <a:extLst>
              <a:ext uri="{FF2B5EF4-FFF2-40B4-BE49-F238E27FC236}">
                <a16:creationId xmlns:a16="http://schemas.microsoft.com/office/drawing/2014/main" id="{A438C972-C080-8035-A466-EC2837B7B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44" y="3644900"/>
            <a:ext cx="1730477" cy="173047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62D08B2-F5A1-3861-070E-1006B76A9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585" y="1580013"/>
            <a:ext cx="1848987" cy="1848987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18101187-B432-C302-C7E5-8CF855763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38" y="38806"/>
            <a:ext cx="1848988" cy="1848988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0ACEDB07-7A42-F8A4-487D-4CF4657DE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010" y="5259426"/>
            <a:ext cx="1374069" cy="1374069"/>
          </a:xfrm>
          <a:prstGeom prst="rect">
            <a:avLst/>
          </a:prstGeom>
        </p:spPr>
      </p:pic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B98EC8A1-9488-DECB-26A4-2490D6E99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44" y="3644900"/>
            <a:ext cx="1730477" cy="173047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32CDEB38-2D19-2EFC-CE91-4DADFBB13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585" y="1580013"/>
            <a:ext cx="1848987" cy="1848987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12076781-40C4-8154-F0B0-AFC7C5CED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38" y="38806"/>
            <a:ext cx="1848988" cy="1848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F316C7-D7E2-0B87-B899-4447B052CD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44170" t="17623" r="43429" b="68420"/>
          <a:stretch/>
        </p:blipFill>
        <p:spPr>
          <a:xfrm>
            <a:off x="407988" y="360376"/>
            <a:ext cx="756771" cy="12413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D0B102-25F3-C093-A598-528E85C2AD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44170" t="17623" r="43429" b="68420"/>
          <a:stretch/>
        </p:blipFill>
        <p:spPr>
          <a:xfrm rot="10800000">
            <a:off x="8718912" y="4970207"/>
            <a:ext cx="756771" cy="12413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593BEE-8225-9BE5-E4FD-0F089B4730B5}"/>
              </a:ext>
            </a:extLst>
          </p:cNvPr>
          <p:cNvSpPr txBox="1"/>
          <p:nvPr userDrawn="1"/>
        </p:nvSpPr>
        <p:spPr>
          <a:xfrm>
            <a:off x="1249990" y="3644900"/>
            <a:ext cx="7464287" cy="11628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You can use this slide for a quote or single piece of information you want to stand out.</a:t>
            </a:r>
          </a:p>
          <a:p>
            <a:pPr marL="108000" algn="l"/>
            <a:endParaRPr lang="en-GB" sz="1600" dirty="0">
              <a:solidFill>
                <a:schemeClr val="bg1"/>
              </a:solidFill>
            </a:endParaRPr>
          </a:p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To edit this slide, go to the toolbar and click view &gt; slide master view and edit this slide.</a:t>
            </a:r>
          </a:p>
        </p:txBody>
      </p:sp>
    </p:spTree>
    <p:extLst>
      <p:ext uri="{BB962C8B-B14F-4D97-AF65-F5344CB8AC3E}">
        <p14:creationId xmlns:p14="http://schemas.microsoft.com/office/powerpoint/2010/main" val="353636852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intro or 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9B48-A3C4-5BF5-4493-68759FC7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7544027" cy="1008062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D5C21-320D-964A-E080-1DF15E65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1B8E6-E254-2C88-8669-5D18B7A6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EF39E-07E4-AF9A-4C47-1B062B97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898F8F-C237-F668-CC7C-B681229986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698" y="1629155"/>
            <a:ext cx="7544026" cy="446405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+mn-lt"/>
                <a:cs typeface="Poppins SemiBold" panose="00000700000000000000" pitchFamily="2" charset="0"/>
              </a:defRPr>
            </a:lvl1pPr>
            <a:lvl2pPr>
              <a:defRPr sz="2400" b="1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2pPr>
            <a:lvl3pPr>
              <a:defRPr sz="3200">
                <a:solidFill>
                  <a:schemeClr val="accent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3pPr>
            <a:lvl4pPr>
              <a:defRPr sz="240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4pPr>
            <a:lvl5pPr>
              <a:defRPr sz="240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5pPr>
          </a:lstStyle>
          <a:p>
            <a:pPr lvl="0"/>
            <a:endParaRPr lang="en-GB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0565806-F145-1C6C-B4D9-F03736E12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3" y="6278103"/>
            <a:ext cx="1858297" cy="423198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F84B5090-AD89-8A05-778D-6656681E8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70" y="4904034"/>
            <a:ext cx="1374069" cy="1374069"/>
          </a:xfrm>
          <a:prstGeom prst="rect">
            <a:avLst/>
          </a:prstGeom>
        </p:spPr>
      </p:pic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2D3313ED-9F6D-F5C4-2E56-164DEBE4D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71" y="3324087"/>
            <a:ext cx="1374069" cy="1374069"/>
          </a:xfrm>
          <a:prstGeom prst="rect">
            <a:avLst/>
          </a:prstGeom>
        </p:spPr>
      </p:pic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F82CF355-B514-BE41-EA74-0D90400E9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72" y="1747106"/>
            <a:ext cx="1374069" cy="1374069"/>
          </a:xfrm>
          <a:prstGeom prst="rect">
            <a:avLst/>
          </a:prstGeom>
        </p:spPr>
      </p:pic>
      <p:pic>
        <p:nvPicPr>
          <p:cNvPr id="16" name="Picture 15" descr="A picture containing logo&#10;&#10;Description automatically generated">
            <a:extLst>
              <a:ext uri="{FF2B5EF4-FFF2-40B4-BE49-F238E27FC236}">
                <a16:creationId xmlns:a16="http://schemas.microsoft.com/office/drawing/2014/main" id="{093C926B-C572-C1C4-2B4E-CBF8927F75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70" y="220929"/>
            <a:ext cx="1374069" cy="1374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E916B4-0865-C476-3E97-1A2B51784672}"/>
              </a:ext>
            </a:extLst>
          </p:cNvPr>
          <p:cNvSpPr txBox="1"/>
          <p:nvPr userDrawn="1"/>
        </p:nvSpPr>
        <p:spPr>
          <a:xfrm>
            <a:off x="407987" y="4399383"/>
            <a:ext cx="7464287" cy="11628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You should only use this template to highlight short, important points.</a:t>
            </a:r>
          </a:p>
          <a:p>
            <a:pPr marL="108000" algn="l"/>
            <a:endParaRPr lang="en-GB" sz="1600" dirty="0">
              <a:solidFill>
                <a:schemeClr val="bg1"/>
              </a:solidFill>
            </a:endParaRPr>
          </a:p>
          <a:p>
            <a:pPr marL="108000" algn="l"/>
            <a:r>
              <a:rPr lang="en-GB" sz="1600" dirty="0">
                <a:solidFill>
                  <a:schemeClr val="bg1"/>
                </a:solidFill>
              </a:rPr>
              <a:t>To edit this slide, go to the toolbar and click view &gt; slide master view and edit this slide.</a:t>
            </a:r>
          </a:p>
        </p:txBody>
      </p:sp>
    </p:spTree>
    <p:extLst>
      <p:ext uri="{BB962C8B-B14F-4D97-AF65-F5344CB8AC3E}">
        <p14:creationId xmlns:p14="http://schemas.microsoft.com/office/powerpoint/2010/main" val="153672590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33BBC-C967-47B0-B4C3-1178E9728813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85847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F09139-C580-AE75-48A4-4E521138A19D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5" cy="3952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6" y="1412876"/>
            <a:ext cx="11376025" cy="44640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A8F0-AC4B-E4A0-94D0-99C4BFD97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10707" y="6441807"/>
            <a:ext cx="1847835" cy="21070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6D33BBC-C967-47B0-B4C3-1178E9728813}" type="datetimeFigureOut">
              <a:rPr lang="en-GB" smtClean="0"/>
              <a:t>26/08/2026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FC7A-298A-77A0-6596-56B0B3FD8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426366"/>
            <a:ext cx="5244441" cy="2107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0727" y="6426365"/>
            <a:ext cx="423286" cy="21070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fld id="{4FF674DF-6E78-45A5-A296-9F9D59E7D49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38223E-123C-16F5-9473-37F80A784D08}"/>
              </a:ext>
            </a:extLst>
          </p:cNvPr>
          <p:cNvSpPr txBox="1"/>
          <p:nvPr userDrawn="1"/>
        </p:nvSpPr>
        <p:spPr>
          <a:xfrm>
            <a:off x="47767" y="6253018"/>
            <a:ext cx="2547651" cy="6049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108000" algn="l"/>
            <a:r>
              <a:rPr lang="en-GB" sz="1100" dirty="0">
                <a:solidFill>
                  <a:schemeClr val="bg1"/>
                </a:solidFill>
              </a:rPr>
              <a:t>Replace this text box with your local, county, or country and region logo from the master slide. </a:t>
            </a:r>
          </a:p>
        </p:txBody>
      </p:sp>
    </p:spTree>
    <p:extLst>
      <p:ext uri="{BB962C8B-B14F-4D97-AF65-F5344CB8AC3E}">
        <p14:creationId xmlns:p14="http://schemas.microsoft.com/office/powerpoint/2010/main" val="46300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9" r:id="rId11"/>
    <p:sldLayoutId id="2147483687" r:id="rId12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b="0" kern="1200">
          <a:solidFill>
            <a:schemeClr val="tx2"/>
          </a:solidFill>
          <a:latin typeface="Poppins SemiBold" panose="00000700000000000000" pitchFamily="2" charset="0"/>
          <a:ea typeface="+mn-ea"/>
          <a:cs typeface="Poppins SemiBold" panose="00000700000000000000" pitchFamily="2" charset="0"/>
        </a:defRPr>
      </a:lvl2pPr>
      <a:lvl3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j-lt"/>
          <a:ea typeface="+mn-ea"/>
          <a:cs typeface="+mn-cs"/>
        </a:defRPr>
      </a:lvl3pPr>
      <a:lvl4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255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702">
          <p15:clr>
            <a:srgbClr val="F26B43"/>
          </p15:clr>
        </p15:guide>
        <p15:guide id="8" orient="horz" pos="89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92728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FEF6-49FC-2DF1-603E-7B8E5FD79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E9F65-A9D7-2B3A-FEE3-9D4C51473E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21916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8EDF-E631-093D-6FBD-FBA596601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4A806-12DB-E420-A070-04E3FB520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0F13A-9A6D-E959-A37E-6BFA5D07B6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76447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9003-4006-0B94-2680-2185F818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B6411-89D8-735F-47C3-47BA2FB13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3A617-724B-AA06-82CA-E913D23637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7E25B-7BE5-157D-8BD8-9C43C61DEC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182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A2FC1-6217-4A80-A6A7-2B7F4AD9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06D05-214D-80A1-8679-3E3045F7F4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20BE8-48FD-E743-CDBC-1E5A7AA81B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E17EFC-E7F2-9CA0-200F-42B4E476C6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CECAB4-14E4-BD99-AC5A-52592E83A2B0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5664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6AA8-54CD-E160-82CA-F3FF6F5AD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B7594-7115-6513-6391-D9AF042442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757DE-A12E-B4A2-9423-D153ADBB2D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B21E5-0998-2EAF-EB64-04130AB39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F94ECD-4F46-A3CD-3978-AFF3E4A96334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163766-C33D-63DF-A2BB-7B29DEAD1894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B6098D5-C3DF-62EF-A90C-4A651EAEC0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B46AC9-4CFB-69AA-52BF-96A83DE8A92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DD9C30-DCEC-B43F-9E1B-1BB6F8A049B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20D43C8-8A86-8F43-66D0-7647D452BB2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50069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9567E4B-356F-183E-258B-439537D43F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7018E0-3A47-4832-34A7-4AFCA4B9F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525DFF-0B0E-4763-1348-56EA006E68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DDAB66-C02A-70DF-7003-03D690E11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56398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043F451-D1C0-2443-7D3A-14374FB198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7C00C6-5FDF-DA55-D964-92BEFDB3A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66FD7-FC87-2190-97CB-31CCC2287C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B944E-6D65-792E-DF26-55CEEA9C47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F306E0-B9EE-7D0B-BF9C-4F4124CB72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7A42B84-CDDE-5270-1202-EA334CE209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61F72F5-5BF2-BAEB-4691-1203478DF9E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87727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8286-C6CE-2359-656E-6CF48A56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2FFEF-4FC0-F0C2-E80E-C33AB1E9DA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F51F5E2-889F-4A71-F8E5-917FE779E2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1481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D0BD8-C94E-BF93-AFA2-161EAFA4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9704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F303-4ED0-3EDB-B2CA-24F66259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E9554-3485-B56E-8EBF-0AA0CD7132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76165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02537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G_theme_2023">
  <a:themeElements>
    <a:clrScheme name="Custom 1">
      <a:dk1>
        <a:sysClr val="windowText" lastClr="000000"/>
      </a:dk1>
      <a:lt1>
        <a:sysClr val="window" lastClr="FFFFFF"/>
      </a:lt1>
      <a:dk2>
        <a:srgbClr val="D71635"/>
      </a:dk2>
      <a:lt2>
        <a:srgbClr val="F7D0D7"/>
      </a:lt2>
      <a:accent1>
        <a:srgbClr val="D88D2A"/>
      </a:accent1>
      <a:accent2>
        <a:srgbClr val="1E6EA6"/>
      </a:accent2>
      <a:accent3>
        <a:srgbClr val="6FA765"/>
      </a:accent3>
      <a:accent4>
        <a:srgbClr val="E35B71"/>
      </a:accent4>
      <a:accent5>
        <a:srgbClr val="E4AF69"/>
      </a:accent5>
      <a:accent6>
        <a:srgbClr val="6199C1"/>
      </a:accent6>
      <a:hlink>
        <a:srgbClr val="D71635"/>
      </a:hlink>
      <a:folHlink>
        <a:srgbClr val="D71635"/>
      </a:folHlink>
    </a:clrScheme>
    <a:fontScheme name="Girlguiding font theme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BC3EF2AD-90E0-4508-B4CA-75CFCFE1633B}" vid="{44511E56-D694-4C54-87E2-E2C55D81E3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Poppins</vt:lpstr>
      <vt:lpstr>Poppins SemiBold</vt:lpstr>
      <vt:lpstr>TG_theme_2023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Tasha Best</dc:creator>
  <cp:lastModifiedBy>Marie Burgess</cp:lastModifiedBy>
  <cp:revision>2</cp:revision>
  <dcterms:created xsi:type="dcterms:W3CDTF">2023-12-08T10:02:29Z</dcterms:created>
  <dcterms:modified xsi:type="dcterms:W3CDTF">2026-08-26T10:32:30Z</dcterms:modified>
</cp:coreProperties>
</file>